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78C7"/>
    <a:srgbClr val="739FDF"/>
    <a:srgbClr val="3057A6"/>
    <a:srgbClr val="426D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58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A2F6D-B710-4915-81B2-29DEFAD18C4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0A740-8851-46B4-9191-9054042AE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066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your list longer than your day?  How do you decide what to do first when it all needs to be done now?  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this course, you’ll learn some simple techniques to manage and prioritize your tasks.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0A740-8851-46B4-9191-9054042AE1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6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9314" y="596019"/>
            <a:ext cx="7510506" cy="3213982"/>
          </a:xfrm>
        </p:spPr>
        <p:txBody>
          <a:bodyPr anchor="b">
            <a:normAutofit/>
          </a:bodyPr>
          <a:lstStyle>
            <a:lvl1pPr algn="ctr">
              <a:defRPr sz="40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9314" y="3886200"/>
            <a:ext cx="7510506" cy="2219108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0" scaled="1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364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677" y="4377485"/>
            <a:ext cx="7413007" cy="907505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7678" y="996188"/>
            <a:ext cx="7301427" cy="298112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677" y="5284990"/>
            <a:ext cx="7413007" cy="81707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7678" y="6181344"/>
            <a:ext cx="533727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706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7" y="596018"/>
            <a:ext cx="7511474" cy="3137782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7" y="4343400"/>
            <a:ext cx="7511474" cy="175866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254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83818" y="86027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88822" y="29859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942" y="596018"/>
            <a:ext cx="6974115" cy="3044079"/>
          </a:xfrm>
        </p:spPr>
        <p:txBody>
          <a:bodyPr anchor="ctr">
            <a:normAutofit/>
          </a:bodyPr>
          <a:lstStyle>
            <a:lvl1pPr algn="l">
              <a:defRPr sz="28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56436" y="3650606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4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7" y="4641206"/>
            <a:ext cx="7511473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0" scaled="1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738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7" y="3603566"/>
            <a:ext cx="7512338" cy="14688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015" y="5072366"/>
            <a:ext cx="7512339" cy="102969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0010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83818" y="75385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87556" y="287949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942" y="596018"/>
            <a:ext cx="6974115" cy="2844369"/>
          </a:xfrm>
        </p:spPr>
        <p:txBody>
          <a:bodyPr anchor="ctr">
            <a:normAutofit/>
          </a:bodyPr>
          <a:lstStyle>
            <a:lvl1pPr algn="l">
              <a:defRPr sz="28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8347" y="3886200"/>
            <a:ext cx="7512338" cy="105366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0" scaled="1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7" y="4939862"/>
            <a:ext cx="7512338" cy="1162198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68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6" y="596018"/>
            <a:ext cx="7511473" cy="275678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8346" y="3682941"/>
            <a:ext cx="7511473" cy="1049283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7" y="4732224"/>
            <a:ext cx="7511472" cy="1369836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5346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18347" y="596018"/>
            <a:ext cx="7511473" cy="13124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3327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708" y="596018"/>
            <a:ext cx="1778112" cy="550604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8347" y="596018"/>
            <a:ext cx="5624137" cy="550604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801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2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314" y="3270698"/>
            <a:ext cx="7510506" cy="1823305"/>
          </a:xfrm>
        </p:spPr>
        <p:txBody>
          <a:bodyPr anchor="b">
            <a:normAutofit/>
          </a:bodyPr>
          <a:lstStyle>
            <a:lvl1pPr algn="r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9314" y="5103810"/>
            <a:ext cx="7510506" cy="99825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696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347" y="2060898"/>
            <a:ext cx="3685073" cy="403133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060898"/>
            <a:ext cx="3689239" cy="403133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823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6306" y="2060898"/>
            <a:ext cx="3397113" cy="733596"/>
          </a:xfrm>
        </p:spPr>
        <p:txBody>
          <a:bodyPr anchor="b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8347" y="2786027"/>
            <a:ext cx="3685073" cy="3316033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150" y="2060898"/>
            <a:ext cx="3419670" cy="725129"/>
          </a:xfrm>
        </p:spPr>
        <p:txBody>
          <a:bodyPr anchor="b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65" y="2786027"/>
            <a:ext cx="3701520" cy="3316033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514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190500" dist="38100" dir="14040000" algn="tl" rotWithShape="0">
                    <a:srgbClr val="000000">
                      <a:alpha val="57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1387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466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7" y="1754928"/>
            <a:ext cx="2729523" cy="1371600"/>
          </a:xfrm>
        </p:spPr>
        <p:txBody>
          <a:bodyPr anchor="b">
            <a:normAutofit/>
          </a:bodyPr>
          <a:lstStyle>
            <a:lvl1pPr algn="l">
              <a:defRPr sz="2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8856" y="596018"/>
            <a:ext cx="4500964" cy="5506041"/>
          </a:xfrm>
        </p:spPr>
        <p:txBody>
          <a:bodyPr anchor="ctr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347" y="3126528"/>
            <a:ext cx="2729523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311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7" y="1898269"/>
            <a:ext cx="4423803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15442" y="-18288"/>
            <a:ext cx="2500062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7318" y="3269869"/>
            <a:ext cx="4423803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23649" y="6181344"/>
            <a:ext cx="718502" cy="365125"/>
          </a:xfrm>
        </p:spPr>
        <p:txBody>
          <a:bodyPr/>
          <a:lstStyle/>
          <a:p>
            <a:fld id="{08A35BA7-E5AE-495C-9DE1-085279AC7910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8348" y="6181344"/>
            <a:ext cx="37053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24262" y="6181344"/>
            <a:ext cx="305186" cy="329250"/>
          </a:xfrm>
        </p:spPr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140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8347" y="596018"/>
            <a:ext cx="7511473" cy="1312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8" y="2060898"/>
            <a:ext cx="7511472" cy="4041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1708" y="6178260"/>
            <a:ext cx="1287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08A35BA7-E5AE-495C-9DE1-085279AC7910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8347" y="6178260"/>
            <a:ext cx="56241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17202" y="617826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417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28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1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1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1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1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Prioritizing Tasks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1-2-3 Series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59465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b="13267"/>
          <a:stretch/>
        </p:blipFill>
        <p:spPr>
          <a:xfrm>
            <a:off x="1535018" y="851207"/>
            <a:ext cx="6456224" cy="6678407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2173250" y="1922733"/>
            <a:ext cx="5625488" cy="1616892"/>
          </a:xfrm>
          <a:prstGeom prst="rect">
            <a:avLst/>
          </a:prstGeom>
        </p:spPr>
        <p:txBody>
          <a:bodyPr vert="horz" lIns="45720" rIns="4572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en-US" sz="6000" dirty="0">
                <a:solidFill>
                  <a:schemeClr val="bg2"/>
                </a:solidFill>
              </a:rPr>
              <a:t>Is Your </a:t>
            </a:r>
            <a:r>
              <a:rPr lang="en-US" sz="9600" dirty="0">
                <a:solidFill>
                  <a:schemeClr val="bg2"/>
                </a:solidFill>
                <a:latin typeface="Franklin Gothic Heavy" pitchFamily="34" charset="0"/>
              </a:rPr>
              <a:t>List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173250" y="3951985"/>
            <a:ext cx="5625488" cy="1381489"/>
          </a:xfrm>
          <a:prstGeom prst="rect">
            <a:avLst/>
          </a:prstGeom>
        </p:spPr>
        <p:txBody>
          <a:bodyPr vert="horz" lIns="45720" rIns="4572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en-US" sz="6000" dirty="0">
                <a:solidFill>
                  <a:schemeClr val="bg2"/>
                </a:solidFill>
              </a:rPr>
              <a:t> Your </a:t>
            </a:r>
            <a:r>
              <a:rPr lang="en-US" sz="9600" dirty="0">
                <a:solidFill>
                  <a:schemeClr val="bg2"/>
                </a:solidFill>
                <a:latin typeface="Franklin Gothic Heavy" pitchFamily="34" charset="0"/>
              </a:rPr>
              <a:t>Day?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350420" y="2573519"/>
            <a:ext cx="5625488" cy="1616892"/>
          </a:xfrm>
          <a:prstGeom prst="rect">
            <a:avLst/>
          </a:prstGeom>
        </p:spPr>
        <p:txBody>
          <a:bodyPr vert="horz" lIns="45720" rIns="4572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en-US" sz="6000" dirty="0">
                <a:solidFill>
                  <a:schemeClr val="bg2"/>
                </a:solidFill>
              </a:rPr>
              <a:t>Longer Than</a:t>
            </a:r>
            <a:endParaRPr lang="en-US" sz="9600" dirty="0">
              <a:solidFill>
                <a:schemeClr val="bg2"/>
              </a:solidFill>
              <a:latin typeface="Franklin Gothic Heavy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6123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To-Do List Methods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57200" y="1793259"/>
            <a:ext cx="4172607" cy="4428867"/>
            <a:chOff x="457200" y="1793259"/>
            <a:chExt cx="4172607" cy="4428867"/>
          </a:xfrm>
        </p:grpSpPr>
        <p:sp>
          <p:nvSpPr>
            <p:cNvPr id="4" name="Title 1"/>
            <p:cNvSpPr txBox="1">
              <a:spLocks/>
            </p:cNvSpPr>
            <p:nvPr/>
          </p:nvSpPr>
          <p:spPr>
            <a:xfrm>
              <a:off x="457200" y="1793259"/>
              <a:ext cx="1828800" cy="1943170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60000"/>
                </a:lnSpc>
              </a:pPr>
              <a:r>
                <a:rPr lang="en-US" sz="138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Franklin Gothic Heavy" pitchFamily="34" charset="0"/>
                </a:rPr>
                <a:t>1</a:t>
              </a:r>
            </a:p>
          </p:txBody>
        </p:sp>
        <p:sp>
          <p:nvSpPr>
            <p:cNvPr id="5" name="Title 1"/>
            <p:cNvSpPr txBox="1">
              <a:spLocks/>
            </p:cNvSpPr>
            <p:nvPr/>
          </p:nvSpPr>
          <p:spPr>
            <a:xfrm>
              <a:off x="1524000" y="3074904"/>
              <a:ext cx="1828800" cy="1943170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60000"/>
                </a:lnSpc>
              </a:pPr>
              <a:r>
                <a:rPr lang="en-US" sz="138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Franklin Gothic Heavy" pitchFamily="34" charset="0"/>
                </a:rPr>
                <a:t>2</a:t>
              </a:r>
            </a:p>
          </p:txBody>
        </p:sp>
        <p:sp>
          <p:nvSpPr>
            <p:cNvPr id="6" name="Title 1"/>
            <p:cNvSpPr txBox="1">
              <a:spLocks/>
            </p:cNvSpPr>
            <p:nvPr/>
          </p:nvSpPr>
          <p:spPr>
            <a:xfrm>
              <a:off x="2801007" y="4278956"/>
              <a:ext cx="1828800" cy="1943170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60000"/>
                </a:lnSpc>
              </a:pPr>
              <a:r>
                <a:rPr lang="en-US" sz="138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Franklin Gothic Heavy" pitchFamily="34" charset="0"/>
                </a:rPr>
                <a:t>3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313455" y="2072440"/>
            <a:ext cx="15969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Outlook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48269" y="3444041"/>
            <a:ext cx="2850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Online Service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6807" y="4665766"/>
            <a:ext cx="20297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Paper List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1633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Prioritizing Techniques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57200" y="1793259"/>
            <a:ext cx="4172607" cy="4428867"/>
            <a:chOff x="457200" y="1793259"/>
            <a:chExt cx="4172607" cy="4428867"/>
          </a:xfrm>
        </p:grpSpPr>
        <p:sp>
          <p:nvSpPr>
            <p:cNvPr id="4" name="Title 1"/>
            <p:cNvSpPr txBox="1">
              <a:spLocks/>
            </p:cNvSpPr>
            <p:nvPr/>
          </p:nvSpPr>
          <p:spPr>
            <a:xfrm>
              <a:off x="457200" y="1793259"/>
              <a:ext cx="1828800" cy="1943170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60000"/>
                </a:lnSpc>
              </a:pPr>
              <a:r>
                <a:rPr lang="en-US" sz="138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Franklin Gothic Heavy" pitchFamily="34" charset="0"/>
                </a:rPr>
                <a:t>1</a:t>
              </a:r>
            </a:p>
          </p:txBody>
        </p:sp>
        <p:sp>
          <p:nvSpPr>
            <p:cNvPr id="5" name="Title 1"/>
            <p:cNvSpPr txBox="1">
              <a:spLocks/>
            </p:cNvSpPr>
            <p:nvPr/>
          </p:nvSpPr>
          <p:spPr>
            <a:xfrm>
              <a:off x="1524000" y="3074904"/>
              <a:ext cx="1828800" cy="1943170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60000"/>
                </a:lnSpc>
              </a:pPr>
              <a:r>
                <a:rPr lang="en-US" sz="138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Franklin Gothic Heavy" pitchFamily="34" charset="0"/>
                </a:rPr>
                <a:t>2</a:t>
              </a:r>
            </a:p>
          </p:txBody>
        </p:sp>
        <p:sp>
          <p:nvSpPr>
            <p:cNvPr id="6" name="Title 1"/>
            <p:cNvSpPr txBox="1">
              <a:spLocks/>
            </p:cNvSpPr>
            <p:nvPr/>
          </p:nvSpPr>
          <p:spPr>
            <a:xfrm>
              <a:off x="2801007" y="4278956"/>
              <a:ext cx="1828800" cy="1943170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60000"/>
                </a:lnSpc>
              </a:pPr>
              <a:r>
                <a:rPr lang="en-US" sz="138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Franklin Gothic Heavy" pitchFamily="34" charset="0"/>
                </a:rPr>
                <a:t>3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313455" y="2072440"/>
            <a:ext cx="63594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Must Do—Should Do—Nice to Do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48269" y="3444041"/>
            <a:ext cx="36920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Paired Comparison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6807" y="4665766"/>
            <a:ext cx="27350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Criteria Matrix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67356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Working Your List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57200" y="1793259"/>
            <a:ext cx="4172607" cy="4428867"/>
            <a:chOff x="457200" y="1793259"/>
            <a:chExt cx="4172607" cy="4428867"/>
          </a:xfrm>
        </p:grpSpPr>
        <p:sp>
          <p:nvSpPr>
            <p:cNvPr id="4" name="Title 1"/>
            <p:cNvSpPr txBox="1">
              <a:spLocks/>
            </p:cNvSpPr>
            <p:nvPr/>
          </p:nvSpPr>
          <p:spPr>
            <a:xfrm>
              <a:off x="457200" y="1793259"/>
              <a:ext cx="1828800" cy="1943170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60000"/>
                </a:lnSpc>
              </a:pPr>
              <a:r>
                <a:rPr lang="en-US" sz="138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Franklin Gothic Heavy" pitchFamily="34" charset="0"/>
                </a:rPr>
                <a:t>1</a:t>
              </a:r>
            </a:p>
          </p:txBody>
        </p:sp>
        <p:sp>
          <p:nvSpPr>
            <p:cNvPr id="5" name="Title 1"/>
            <p:cNvSpPr txBox="1">
              <a:spLocks/>
            </p:cNvSpPr>
            <p:nvPr/>
          </p:nvSpPr>
          <p:spPr>
            <a:xfrm>
              <a:off x="1524000" y="3074904"/>
              <a:ext cx="1828800" cy="1943170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60000"/>
                </a:lnSpc>
              </a:pPr>
              <a:r>
                <a:rPr lang="en-US" sz="138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Franklin Gothic Heavy" pitchFamily="34" charset="0"/>
                </a:rPr>
                <a:t>2</a:t>
              </a:r>
            </a:p>
          </p:txBody>
        </p:sp>
        <p:sp>
          <p:nvSpPr>
            <p:cNvPr id="6" name="Title 1"/>
            <p:cNvSpPr txBox="1">
              <a:spLocks/>
            </p:cNvSpPr>
            <p:nvPr/>
          </p:nvSpPr>
          <p:spPr>
            <a:xfrm>
              <a:off x="2801007" y="4278956"/>
              <a:ext cx="1828800" cy="1943170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60000"/>
                </a:lnSpc>
              </a:pPr>
              <a:r>
                <a:rPr lang="en-US" sz="138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Franklin Gothic Heavy" pitchFamily="34" charset="0"/>
                </a:rPr>
                <a:t>3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313455" y="2072440"/>
            <a:ext cx="3821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Review it every day.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48269" y="3444041"/>
            <a:ext cx="62061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Use it to evaluate ALL new tasks.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6807" y="4665766"/>
            <a:ext cx="35092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Enforce your plan.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882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AUDIO_TEMP" val="C:\Users\DIANEE~1\AppData\Local\Temp\articulate\presenter\ae\audio\20120217220321\"/>
  <p:tag name="ARTICULATE_PROJECT_OPEN" val="0"/>
  <p:tag name="ARTICULATE_SLIDE_COUNT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LINE" val="0.01/0.02/0.55"/>
  <p:tag name="ELAPSEDTIME" val="5.536"/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LINE" val="0.01/0.02/0.55"/>
  <p:tag name="ELAPSEDTIME" val="5.536"/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LINE" val="0.01/0.02/0.55"/>
  <p:tag name="ELAPSEDTIME" val="5.536"/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144</TotalTime>
  <Words>107</Words>
  <Application>Microsoft Office PowerPoint</Application>
  <PresentationFormat>On-screen Show (4:3)</PresentationFormat>
  <Paragraphs>28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Century Gothic</vt:lpstr>
      <vt:lpstr>Franklin Gothic Heavy</vt:lpstr>
      <vt:lpstr>Mesh</vt:lpstr>
      <vt:lpstr>Prioritizing Tasks</vt:lpstr>
      <vt:lpstr>PowerPoint Presentation</vt:lpstr>
      <vt:lpstr>To-Do List Methods</vt:lpstr>
      <vt:lpstr>Prioritizing Techniques</vt:lpstr>
      <vt:lpstr>Working Your List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Diane Elkins</dc:creator>
  <cp:lastModifiedBy>Diane Elkins</cp:lastModifiedBy>
  <cp:revision>16</cp:revision>
  <dcterms:created xsi:type="dcterms:W3CDTF">2012-02-18T02:28:32Z</dcterms:created>
  <dcterms:modified xsi:type="dcterms:W3CDTF">2017-01-03T18:57:28Z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Prioritizing Tasks</vt:lpwstr>
  </property>
  <property fmtid="{D5CDD505-2E9C-101B-9397-08002B2CF9AE}" pid="4" name="ArticulateGUID">
    <vt:lpwstr>256C073E-55ED-45FF-BE59-AD620E00567B</vt:lpwstr>
  </property>
  <property fmtid="{D5CDD505-2E9C-101B-9397-08002B2CF9AE}" pid="5" name="ArticulateProjectFull">
    <vt:lpwstr>C:\Users\Tim\Desktop\Storyline Practice Files\Media &amp; Other Assests\1-2-3_Prioritizing.ppta</vt:lpwstr>
  </property>
</Properties>
</file>